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6" r:id="rId2"/>
    <p:sldId id="299" r:id="rId3"/>
    <p:sldId id="300" r:id="rId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79" y="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BC8971-2C52-445C-BDB9-1FF8997A9E39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D6C204-04F6-4B55-BE2C-2C0062DEFB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53A5-23D9-4215-92C7-DF58DA9863E3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A4FB9-C650-48E1-9E9A-C9E9A28F3E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635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680E9-E773-4744-9045-3FEAA903D989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B31FD-9A55-4191-9C24-E2CFFDBD98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6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21636-2988-4CB9-A3EB-8B9DF6D40CB0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5286F-A08C-4F65-98F6-7E148BAB8C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84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90AF-126F-445B-9270-EDBE3B37E716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3154C-6248-44A2-91EB-FE7E3694E2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3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13658-D817-4EBD-8B71-2DA6E2E8165B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8F55A-2E8B-4671-B355-2E15C51903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07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8E6FE-FAF8-42B7-B0CF-74D6CBA2F046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68B28-3A0E-439A-9BA6-530BC22D9E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89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C177D-772F-4940-B304-B4010CE740F5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E44C4-6BCE-4792-9CB0-65B596CD70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983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B839-F56A-4C10-85D4-2ACA1C404112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5FC45-262C-4745-A0F4-AC0372D845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727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D2D0-B948-44A9-8E3B-45C7A6BC3089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AC7F4-7908-4BDA-AD8F-0224E9E910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887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02275-4083-49B7-93A1-9C156BD911D6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3A17F-2775-44CA-90C1-D2F817FD5A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547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69CB5-E488-434A-BF34-1363C5B8C3CC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0540B-FE8C-4780-94E4-AAB1D8D037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14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0A7B3-53B1-4623-A4EC-361B599F4B22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D570D4C-BD27-4741-9F35-F393C83B105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2863" y="115888"/>
            <a:ext cx="78962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альбом</a:t>
            </a:r>
          </a:p>
        </p:txBody>
      </p:sp>
      <p:pic>
        <p:nvPicPr>
          <p:cNvPr id="4403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47738"/>
            <a:ext cx="1168558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2"/>
          <p:cNvSpPr txBox="1">
            <a:spLocks noChangeArrowheads="1"/>
          </p:cNvSpPr>
          <p:nvPr/>
        </p:nvSpPr>
        <p:spPr bwMode="auto">
          <a:xfrm>
            <a:off x="6181725" y="2574925"/>
            <a:ext cx="57721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4800">
                <a:solidFill>
                  <a:srgbClr val="008D43"/>
                </a:solidFill>
                <a:latin typeface="Adobe Caslon Pro Bold"/>
              </a:rPr>
              <a:t>Преданные делу и стране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3200">
                <a:latin typeface="Adobe Caslon Pro Bold"/>
              </a:rPr>
              <a:t>(О</a:t>
            </a:r>
            <a:r>
              <a:rPr lang="ru-RU" altLang="ru-RU" sz="3200"/>
              <a:t> государственных деятелях, представителях органов государственного управления</a:t>
            </a:r>
            <a:r>
              <a:rPr lang="ru-RU" altLang="en-US" sz="3200">
                <a:latin typeface="Adobe Caslon Pro Bold"/>
              </a:rPr>
              <a:t>)</a:t>
            </a:r>
            <a:endParaRPr lang="en-US" altLang="en-US" sz="3200">
              <a:latin typeface="Adobe Caslon Pr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32251" cy="453761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333333"/>
                </a:solidFill>
                <a:highlight>
                  <a:srgbClr val="FFFFFF"/>
                </a:highlight>
                <a:latin typeface="Roboto Condensed" panose="02000000000000000000" pitchFamily="2" charset="0"/>
              </a:rPr>
              <a:t>Кулешов Владимир Анатольевич</a:t>
            </a:r>
            <a:br>
              <a:rPr lang="ru-RU" dirty="0">
                <a:solidFill>
                  <a:srgbClr val="333333"/>
                </a:solidFill>
                <a:highlight>
                  <a:srgbClr val="FFFFFF"/>
                </a:highlight>
                <a:latin typeface="Roboto Condensed" panose="02000000000000000000" pitchFamily="2" charset="0"/>
              </a:rPr>
            </a:br>
            <a:r>
              <a:rPr lang="ru-RU" dirty="0">
                <a:solidFill>
                  <a:srgbClr val="333333"/>
                </a:solidFill>
                <a:highlight>
                  <a:srgbClr val="FFFFFF"/>
                </a:highlight>
                <a:latin typeface="Roboto Condensed" panose="02000000000000000000" pitchFamily="2" charset="0"/>
              </a:rPr>
              <a:t/>
            </a:r>
            <a:br>
              <a:rPr lang="ru-RU" dirty="0">
                <a:solidFill>
                  <a:srgbClr val="333333"/>
                </a:solidFill>
                <a:highlight>
                  <a:srgbClr val="FFFFFF"/>
                </a:highlight>
                <a:latin typeface="Roboto Condensed" panose="02000000000000000000" pitchFamily="2" charset="0"/>
              </a:rPr>
            </a:br>
            <a:r>
              <a:rPr lang="ru-RU" dirty="0">
                <a:solidFill>
                  <a:srgbClr val="333333"/>
                </a:solidFill>
                <a:highlight>
                  <a:srgbClr val="FFFFFF"/>
                </a:highlight>
                <a:latin typeface="Roboto Condensed" panose="02000000000000000000" pitchFamily="2" charset="0"/>
              </a:rPr>
              <a:t>депутат Брестского областного совета</a:t>
            </a:r>
            <a:br>
              <a:rPr lang="ru-RU" dirty="0">
                <a:solidFill>
                  <a:srgbClr val="333333"/>
                </a:solidFill>
                <a:highlight>
                  <a:srgbClr val="FFFFFF"/>
                </a:highlight>
                <a:latin typeface="Roboto Condensed" panose="02000000000000000000" pitchFamily="2" charset="0"/>
              </a:rPr>
            </a:br>
            <a:r>
              <a:rPr lang="ru-RU" dirty="0">
                <a:solidFill>
                  <a:srgbClr val="333333"/>
                </a:solidFill>
                <a:highlight>
                  <a:srgbClr val="FFFFFF"/>
                </a:highlight>
                <a:latin typeface="Roboto Condensed" panose="02000000000000000000" pitchFamily="2" charset="0"/>
              </a:rPr>
              <a:t>депутатов</a:t>
            </a:r>
            <a:br>
              <a:rPr lang="ru-RU" dirty="0">
                <a:solidFill>
                  <a:srgbClr val="333333"/>
                </a:solidFill>
                <a:highlight>
                  <a:srgbClr val="FFFFFF"/>
                </a:highlight>
                <a:latin typeface="Roboto Condensed" panose="02000000000000000000" pitchFamily="2" charset="0"/>
              </a:rPr>
            </a:br>
            <a:endParaRPr lang="ru-RU" dirty="0"/>
          </a:p>
        </p:txBody>
      </p:sp>
      <p:pic>
        <p:nvPicPr>
          <p:cNvPr id="45059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125"/>
            <a:ext cx="4760913" cy="63484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6083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688" y="365125"/>
            <a:ext cx="3603625" cy="4805363"/>
          </a:xfrm>
        </p:spPr>
      </p:pic>
      <p:pic>
        <p:nvPicPr>
          <p:cNvPr id="46084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671513"/>
            <a:ext cx="7323137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28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Calibri</vt:lpstr>
      <vt:lpstr>Arial</vt:lpstr>
      <vt:lpstr>Calibri Light</vt:lpstr>
      <vt:lpstr>Times New Roman</vt:lpstr>
      <vt:lpstr>Adobe Caslon Pro Bold</vt:lpstr>
      <vt:lpstr>Wingdings</vt:lpstr>
      <vt:lpstr>Source Sans Pro</vt:lpstr>
      <vt:lpstr>Lato</vt:lpstr>
      <vt:lpstr>Georgia</vt:lpstr>
      <vt:lpstr>Тема Office</vt:lpstr>
      <vt:lpstr>Презентация PowerPoint</vt:lpstr>
      <vt:lpstr>Кулешов Владимир Анатольевич  депутат Брестского областного совета депутатов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16</cp:revision>
  <dcterms:created xsi:type="dcterms:W3CDTF">2023-10-10T14:21:20Z</dcterms:created>
  <dcterms:modified xsi:type="dcterms:W3CDTF">2024-05-15T13:58:59Z</dcterms:modified>
</cp:coreProperties>
</file>